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74" r:id="rId7"/>
    <p:sldId id="268" r:id="rId8"/>
    <p:sldId id="278" r:id="rId9"/>
    <p:sldId id="270" r:id="rId10"/>
    <p:sldId id="271" r:id="rId11"/>
    <p:sldId id="262" r:id="rId12"/>
    <p:sldId id="277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855-4107-43EF-B958-A23503FEE89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62F2-9245-4CAD-B604-F2CBC77FC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855-4107-43EF-B958-A23503FEE89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62F2-9245-4CAD-B604-F2CBC77FC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855-4107-43EF-B958-A23503FEE89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62F2-9245-4CAD-B604-F2CBC77FC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855-4107-43EF-B958-A23503FEE89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62F2-9245-4CAD-B604-F2CBC77FC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855-4107-43EF-B958-A23503FEE89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62F2-9245-4CAD-B604-F2CBC77FC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855-4107-43EF-B958-A23503FEE89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62F2-9245-4CAD-B604-F2CBC77FC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855-4107-43EF-B958-A23503FEE89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62F2-9245-4CAD-B604-F2CBC77FC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855-4107-43EF-B958-A23503FEE89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62F2-9245-4CAD-B604-F2CBC77FC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855-4107-43EF-B958-A23503FEE89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62F2-9245-4CAD-B604-F2CBC77FC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855-4107-43EF-B958-A23503FEE89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62F2-9245-4CAD-B604-F2CBC77FC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855-4107-43EF-B958-A23503FEE89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62F2-9245-4CAD-B604-F2CBC77FC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9855-4107-43EF-B958-A23503FEE895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C62F2-9245-4CAD-B604-F2CBC77FC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XuanQuyet\Desktop\BG&#208;T-GA%20HG\NHAC%20GA%20HOI%20GIANG%20LOP%202A2%20(1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inh-nen-powerpoint-dong-vat-dep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5"/>
            <a:ext cx="9144032" cy="68580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4285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 TIỂU HỌC ĐÔ  THỊ VIỆT HƯNG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428736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 DỤC 2: TUẦN 9 – TIẾT 18</a:t>
            </a:r>
          </a:p>
          <a:p>
            <a:pPr algn="ctr"/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2714620"/>
            <a:ext cx="7715304" cy="142876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 BÀI TDPTC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 SỐ 1-2, 1-2 THEO ĐH HÀNG NGANG</a:t>
            </a:r>
          </a:p>
          <a:p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585789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inh-nen-powerpoint-dong-vat-dep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637270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714488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nay?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TDPTC?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3429000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ình ảnh kéo cua lua xe"/>
          <p:cNvPicPr>
            <a:picLocks noChangeAspect="1" noChangeArrowheads="1"/>
          </p:cNvPicPr>
          <p:nvPr/>
        </p:nvPicPr>
        <p:blipFill>
          <a:blip r:embed="rId2"/>
          <a:srcRect t="3798" b="4090"/>
          <a:stretch>
            <a:fillRect/>
          </a:stretch>
        </p:blipFill>
        <p:spPr bwMode="auto">
          <a:xfrm>
            <a:off x="0" y="-71462"/>
            <a:ext cx="9144000" cy="6929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h-nen-powerpoint-dong-vat-dep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  <a:scene3d>
            <a:camera prst="obliqueBottomRigh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 rot="769515">
            <a:off x="747886" y="2654158"/>
            <a:ext cx="8117189" cy="707886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CHÚC CÁC EM HỌC TẬP TỐT !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inh-nen-powerpoint-dep-hd-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2723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Dậm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ĐH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4000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1l(2x8n)</a:t>
            </a:r>
          </a:p>
          <a:p>
            <a:pPr marL="400050" indent="-400050">
              <a:buFontTx/>
              <a:buChar char="-"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Kết quả hình ảnh cho hình động thể thao"/>
          <p:cNvPicPr>
            <a:picLocks noChangeAspect="1" noChangeArrowheads="1" noCrop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3457975" y="2643182"/>
            <a:ext cx="2399909" cy="4038308"/>
          </a:xfrm>
          <a:prstGeom prst="rect">
            <a:avLst/>
          </a:prstGeom>
          <a:noFill/>
        </p:spPr>
      </p:pic>
      <p:pic>
        <p:nvPicPr>
          <p:cNvPr id="15" name="Picture 2" descr="Kết quả hình ảnh cho hình động thể thao"/>
          <p:cNvPicPr>
            <a:picLocks noChangeAspect="1" noChangeArrowheads="1" noCrop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6429389" y="2618250"/>
            <a:ext cx="2428892" cy="4087076"/>
          </a:xfrm>
          <a:prstGeom prst="rect">
            <a:avLst/>
          </a:prstGeom>
          <a:noFill/>
        </p:spPr>
      </p:pic>
      <p:pic>
        <p:nvPicPr>
          <p:cNvPr id="16" name="Picture 2" descr="Kết quả hình ảnh cho hình động thể thao"/>
          <p:cNvPicPr>
            <a:picLocks noChangeAspect="1" noChangeArrowheads="1" noCrop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376222" y="2643182"/>
            <a:ext cx="2409828" cy="4054999"/>
          </a:xfrm>
          <a:prstGeom prst="rect">
            <a:avLst/>
          </a:prstGeom>
          <a:noFill/>
        </p:spPr>
      </p:pic>
      <p:pic>
        <p:nvPicPr>
          <p:cNvPr id="8" name="NHAC GA HOI GIANG LOP 2A2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1414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TDPTC.  </a:t>
            </a:r>
          </a:p>
          <a:p>
            <a:pPr marL="514350" indent="-514350">
              <a:buAutoNum type="alphaLcPeriod"/>
            </a:pP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ết quả hình ảnh cho hình động thể th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577"/>
            <a:ext cx="9144000" cy="5300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nen-powerpoint-2007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7860"/>
            <a:ext cx="9167811" cy="6875859"/>
          </a:xfrm>
          <a:prstGeom prst="rect">
            <a:avLst/>
          </a:prstGeom>
          <a:noFill/>
        </p:spPr>
      </p:pic>
      <p:pic>
        <p:nvPicPr>
          <p:cNvPr id="6" name="Picture 2" descr="C:\Users\XuanQuyet\Downloads\IMG_2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01636" y="1343233"/>
            <a:ext cx="3888000" cy="2916000"/>
          </a:xfrm>
          <a:prstGeom prst="rect">
            <a:avLst/>
          </a:prstGeom>
          <a:noFill/>
        </p:spPr>
      </p:pic>
      <p:pic>
        <p:nvPicPr>
          <p:cNvPr id="7" name="Picture 3" descr="C:\Users\XuanQuyet\Downloads\IMG_2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70594" y="1271794"/>
            <a:ext cx="3888000" cy="2916000"/>
          </a:xfrm>
          <a:prstGeom prst="rect">
            <a:avLst/>
          </a:prstGeom>
          <a:noFill/>
        </p:spPr>
      </p:pic>
      <p:pic>
        <p:nvPicPr>
          <p:cNvPr id="8" name="Picture 4" descr="C:\Users\XuanQuyet\Downloads\IMG_26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670198" y="3272058"/>
            <a:ext cx="3888000" cy="291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14678" y="142852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en-powerpoint-2007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7860"/>
            <a:ext cx="9167811" cy="68758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-71462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Hiển thị IMG_26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Hiển thị IMG_26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iển thị IMG_26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C:\Users\XuanQuyet\Downloads\IMG_2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57562"/>
            <a:ext cx="3744000" cy="2808000"/>
          </a:xfrm>
          <a:prstGeom prst="rect">
            <a:avLst/>
          </a:prstGeom>
          <a:noFill/>
        </p:spPr>
      </p:pic>
      <p:pic>
        <p:nvPicPr>
          <p:cNvPr id="11" name="Picture 3" descr="C:\Users\XuanQuyet\Downloads\IMG_2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86380" y="657562"/>
            <a:ext cx="3743999" cy="2808000"/>
          </a:xfrm>
          <a:prstGeom prst="rect">
            <a:avLst/>
          </a:prstGeom>
          <a:noFill/>
        </p:spPr>
      </p:pic>
      <p:pic>
        <p:nvPicPr>
          <p:cNvPr id="12" name="Picture 4" descr="C:\Users\XuanQuyet\Downloads\IMG_26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786050" y="3714752"/>
            <a:ext cx="3857620" cy="289321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29058" y="1258187"/>
            <a:ext cx="1285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 TÁC CHÂN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n-powerpoint-2007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1" y="0"/>
            <a:ext cx="9167811" cy="68758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285728"/>
            <a:ext cx="528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5" descr="C:\Users\XuanQuyet\Downloads\IMG_2658.JPG"/>
          <p:cNvPicPr>
            <a:picLocks noChangeAspect="1" noChangeArrowheads="1"/>
          </p:cNvPicPr>
          <p:nvPr/>
        </p:nvPicPr>
        <p:blipFill>
          <a:blip r:embed="rId3" cstate="print"/>
          <a:srcRect l="13889"/>
          <a:stretch>
            <a:fillRect/>
          </a:stretch>
        </p:blipFill>
        <p:spPr bwMode="auto">
          <a:xfrm rot="5400000">
            <a:off x="-216026" y="1358977"/>
            <a:ext cx="3347988" cy="2916000"/>
          </a:xfrm>
          <a:prstGeom prst="rect">
            <a:avLst/>
          </a:prstGeom>
          <a:noFill/>
        </p:spPr>
      </p:pic>
      <p:pic>
        <p:nvPicPr>
          <p:cNvPr id="6" name="Picture 4" descr="C:\Users\XuanQuyet\Downloads\IMG_2659.JPG"/>
          <p:cNvPicPr>
            <a:picLocks noChangeAspect="1" noChangeArrowheads="1"/>
          </p:cNvPicPr>
          <p:nvPr/>
        </p:nvPicPr>
        <p:blipFill>
          <a:blip r:embed="rId4" cstate="print"/>
          <a:srcRect l="11429"/>
          <a:stretch>
            <a:fillRect/>
          </a:stretch>
        </p:blipFill>
        <p:spPr bwMode="auto">
          <a:xfrm rot="5400000">
            <a:off x="5881363" y="1407754"/>
            <a:ext cx="3456000" cy="29264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86116" y="1071546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 TÁC LƯỜN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XuanQuyet\Downloads\IMG_2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395524" y="3033708"/>
            <a:ext cx="4267216" cy="32004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en-powerpoint-2007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7860"/>
            <a:ext cx="9167811" cy="68758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5984" y="-71462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XuanQuyet\Downloads\IMG_2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43174" y="414398"/>
            <a:ext cx="4019469" cy="3014602"/>
          </a:xfrm>
          <a:prstGeom prst="rect">
            <a:avLst/>
          </a:prstGeom>
          <a:noFill/>
        </p:spPr>
      </p:pic>
      <p:pic>
        <p:nvPicPr>
          <p:cNvPr id="9" name="Picture 3" descr="C:\Users\XuanQuyet\Downloads\IMG_2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84" y="3629084"/>
            <a:ext cx="4210002" cy="3157502"/>
          </a:xfrm>
          <a:prstGeom prst="rect">
            <a:avLst/>
          </a:prstGeom>
          <a:noFill/>
        </p:spPr>
      </p:pic>
      <p:pic>
        <p:nvPicPr>
          <p:cNvPr id="10" name="Picture 4" descr="C:\Users\XuanQuyet\Downloads\IMG_26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810159" y="3643314"/>
            <a:ext cx="4209970" cy="3157478"/>
          </a:xfrm>
          <a:prstGeom prst="rect">
            <a:avLst/>
          </a:prstGeom>
          <a:noFill/>
        </p:spPr>
      </p:pic>
      <p:pic>
        <p:nvPicPr>
          <p:cNvPr id="11" name="Picture 5" descr="C:\Users\XuanQuyet\Downloads\IMG_26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85786" y="1071546"/>
            <a:ext cx="7596238" cy="56971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642918"/>
            <a:ext cx="242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78" y="571480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.f12.photo.zdn.vn/upload/original/2012/07/31/15/32/1343723527246163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857232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1-2, 1-2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ĐH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inh-nen-powerpoint-dong-vat-dep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292893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3a34cce4672fa75223f373cf87f183be4924a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170</Words>
  <Application>Microsoft Office PowerPoint</Application>
  <PresentationFormat>On-screen Show (4:3)</PresentationFormat>
  <Paragraphs>26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XuanQuyet</dc:creator>
  <cp:lastModifiedBy>XuanQuyet</cp:lastModifiedBy>
  <cp:revision>54</cp:revision>
  <dcterms:created xsi:type="dcterms:W3CDTF">2016-09-18T09:38:49Z</dcterms:created>
  <dcterms:modified xsi:type="dcterms:W3CDTF">2016-10-30T23:47:26Z</dcterms:modified>
</cp:coreProperties>
</file>